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5" r:id="rId4"/>
    <p:sldId id="332" r:id="rId5"/>
    <p:sldId id="333" r:id="rId6"/>
    <p:sldId id="334" r:id="rId7"/>
    <p:sldId id="352" r:id="rId8"/>
    <p:sldId id="300" r:id="rId9"/>
    <p:sldId id="335" r:id="rId10"/>
    <p:sldId id="330" r:id="rId11"/>
    <p:sldId id="331" r:id="rId12"/>
    <p:sldId id="336" r:id="rId13"/>
    <p:sldId id="321" r:id="rId14"/>
    <p:sldId id="264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맑은 고딕 Semilight" panose="020B0502040204020203" pitchFamily="50" charset="-127"/>
      <p:regular r:id="rId19"/>
    </p:embeddedFont>
    <p:embeddedFont>
      <p:font typeface="G마켓 산스 TTF Light" panose="02000000000000000000" pitchFamily="2" charset="-127"/>
      <p:regular r:id="rId20"/>
    </p:embeddedFont>
    <p:embeddedFont>
      <p:font typeface="G마켓 산스 TTF Medium" panose="02000000000000000000" pitchFamily="2" charset="-127"/>
      <p:regular r:id="rId21"/>
    </p:embeddedFont>
    <p:embeddedFont>
      <p:font typeface="G마켓 산스 TTF Bold" panose="02000000000000000000" pitchFamily="2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595959"/>
    <a:srgbClr val="ECECEC"/>
    <a:srgbClr val="64DECF"/>
    <a:srgbClr val="36D2CE"/>
    <a:srgbClr val="85EFE2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248" autoAdjust="0"/>
    <p:restoredTop sz="91521" autoAdjust="0"/>
  </p:normalViewPr>
  <p:slideViewPr>
    <p:cSldViewPr snapToGrid="0">
      <p:cViewPr varScale="1">
        <p:scale>
          <a:sx n="81" d="100"/>
          <a:sy n="81" d="100"/>
        </p:scale>
        <p:origin x="12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778DE-CD70-4089-8A1A-7E6CFC532935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33ECB-721B-42FF-AEF0-1CC1CEF18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3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B441A2CC-AD33-4BEB-BEDF-7117FCB0AF3A}" type="datetimeFigureOut">
              <a:rPr lang="ko-KR" altLang="en-US" smtClean="0"/>
              <a:pPr/>
              <a:t>2021-12-31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50B6F26-7B99-433C-A969-9457AF99F1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98580"/>
            <a:ext cx="12192000" cy="6260840"/>
          </a:xfrm>
          <a:prstGeom prst="rect">
            <a:avLst/>
          </a:prstGeom>
          <a:blipFill dpi="0" rotWithShape="1">
            <a:blip r:embed="rId2">
              <a:alphaModFix amt="4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24735" y="298580"/>
            <a:ext cx="5567265" cy="62608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6581193" y="2005457"/>
            <a:ext cx="5567265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D</a:t>
            </a:r>
            <a:r>
              <a:rPr lang="en-US" altLang="ko-KR" sz="80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I</a:t>
            </a:r>
            <a:r>
              <a:rPr lang="en-US" altLang="ko-KR" sz="80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Y</a:t>
            </a:r>
            <a:endParaRPr lang="en-US" altLang="ko-KR" sz="8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105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6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5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Printer Project </a:t>
            </a:r>
            <a:endParaRPr lang="ko-KR" altLang="en-US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6624735" y="4913512"/>
            <a:ext cx="5610807" cy="16459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6668277" y="5596305"/>
            <a:ext cx="5567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alpha val="36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맑은 고딕 Semilight" panose="020B0502040204020203" pitchFamily="50" charset="-127"/>
              </a:rPr>
              <a:t>사용자 </a:t>
            </a:r>
            <a:r>
              <a:rPr lang="ko-KR" altLang="en-US" sz="1600" dirty="0" err="1" smtClean="0">
                <a:solidFill>
                  <a:schemeClr val="tx1">
                    <a:alpha val="36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맑은 고딕 Semilight" panose="020B0502040204020203" pitchFamily="50" charset="-127"/>
              </a:rPr>
              <a:t>니즈를</a:t>
            </a:r>
            <a:r>
              <a:rPr lang="ko-KR" altLang="en-US" sz="1600" dirty="0" smtClean="0">
                <a:solidFill>
                  <a:schemeClr val="tx1">
                    <a:alpha val="36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맑은 고딕 Semilight" panose="020B0502040204020203" pitchFamily="50" charset="-127"/>
              </a:rPr>
              <a:t> 충족하는 나만의 프린터</a:t>
            </a:r>
            <a:endParaRPr lang="ko-KR" altLang="en-US" sz="1600" dirty="0">
              <a:solidFill>
                <a:schemeClr val="tx1">
                  <a:alpha val="36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548028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23484"/>
            <a:ext cx="3128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시연 동영상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>
            <a:off x="2664153" y="-543006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529691" y="360984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최종 결과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336616" y="-46353"/>
            <a:ext cx="1336616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5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4"/>
            <a:ext cx="1336616" cy="8490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36616" y="-46354"/>
            <a:ext cx="1336616" cy="8490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3232" y="-52649"/>
            <a:ext cx="1336616" cy="85661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40" y="2072625"/>
            <a:ext cx="1853032" cy="19500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240835" y="4528587"/>
            <a:ext cx="5855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비트맵 추적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-&gt;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원본 이미지와의 정확성 ↓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이동 및 원점 조정이 불가피 함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사용자 친화↓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632027" y="1160211"/>
            <a:ext cx="3733800" cy="2588144"/>
            <a:chOff x="7085927" y="1160211"/>
            <a:chExt cx="3733800" cy="25881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27" y="1160211"/>
              <a:ext cx="3733800" cy="220528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7086600" y="3387833"/>
              <a:ext cx="3733127" cy="36052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원 본</a:t>
              </a:r>
              <a:endPara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69" y="4005596"/>
            <a:ext cx="3703358" cy="2205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32027" y="6210885"/>
            <a:ext cx="3733127" cy="3605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비트맵 추적 결과</a:t>
            </a:r>
            <a:endParaRPr lang="ko-KR" altLang="en-US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77109"/>
            <a:ext cx="3730822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359551" y="1053953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어플리케이션 개발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6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36616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3232" y="-45094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741139" y="4114705"/>
            <a:ext cx="95476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별도의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서버 연결 프로그램 요구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해외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웹 서버 → 통신 속도 ↓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펜 위치 원점 설정 요구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9" y="2058593"/>
            <a:ext cx="3276600" cy="174206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206908" y="811431"/>
            <a:ext cx="6006863" cy="60465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50126" y="1653023"/>
            <a:ext cx="5889692" cy="39838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921928" y="3654645"/>
            <a:ext cx="519661" cy="34035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 flipH="1">
            <a:off x="3821562" y="3945154"/>
            <a:ext cx="4176469" cy="21190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137483" y="3545048"/>
            <a:ext cx="2002335" cy="135635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9" idx="1"/>
          </p:cNvCxnSpPr>
          <p:nvPr/>
        </p:nvCxnSpPr>
        <p:spPr>
          <a:xfrm flipH="1">
            <a:off x="4889500" y="4223224"/>
            <a:ext cx="5247983" cy="947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77109"/>
            <a:ext cx="3730822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359551" y="1053953"/>
            <a:ext cx="36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어플리케이션 개발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48643" y="980982"/>
            <a:ext cx="5760271" cy="563357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7417839" y="-5592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263004" y="384113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향후 계획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36616" y="-46353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3232" y="-45094"/>
            <a:ext cx="1336616" cy="85778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09847" y="-49501"/>
            <a:ext cx="3407992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43284"/>
            <a:ext cx="4357500" cy="7384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57400" y="1323484"/>
            <a:ext cx="43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어플리케이션 개발 목표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333" y1="54881" x2="24333" y2="54881"/>
                        <a14:foregroundMark x1="28282" y1="63124" x2="28282" y2="63124"/>
                        <a14:foregroundMark x1="39061" y1="49241" x2="39061" y2="49241"/>
                        <a14:foregroundMark x1="45464" y1="47722" x2="45464" y2="47722"/>
                        <a14:foregroundMark x1="49520" y1="50108" x2="49520" y2="50108"/>
                        <a14:foregroundMark x1="57417" y1="45987" x2="57417" y2="45987"/>
                        <a14:foregroundMark x1="62220" y1="45987" x2="62220" y2="45987"/>
                        <a14:foregroundMark x1="69477" y1="50108" x2="69477" y2="50108"/>
                        <a14:foregroundMark x1="73746" y1="46855" x2="73746" y2="49024"/>
                        <a14:foregroundMark x1="25614" y1="62039" x2="28068" y2="63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79" y="2285993"/>
            <a:ext cx="2896496" cy="14250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644" y1="59122" x2="54644" y2="59122"/>
                        <a14:foregroundMark x1="58514" y1="42736" x2="58514" y2="42736"/>
                        <a14:foregroundMark x1="71053" y1="47128" x2="71053" y2="47128"/>
                        <a14:foregroundMark x1="81502" y1="36824" x2="81502" y2="36824"/>
                        <a14:foregroundMark x1="57740" y1="68074" x2="57740" y2="68074"/>
                        <a14:foregroundMark x1="61223" y1="70439" x2="61223" y2="70439"/>
                        <a14:foregroundMark x1="64938" y1="69764" x2="64938" y2="69764"/>
                        <a14:foregroundMark x1="67957" y1="69426" x2="67957" y2="69426"/>
                        <a14:foregroundMark x1="72136" y1="69426" x2="72136" y2="69426"/>
                        <a14:foregroundMark x1="77399" y1="70439" x2="77399" y2="70439"/>
                        <a14:foregroundMark x1="81347" y1="69426" x2="81347" y2="69426"/>
                        <a14:foregroundMark x1="84830" y1="70439" x2="84830" y2="70439"/>
                        <a14:foregroundMark x1="82430" y1="70270" x2="82430" y2="70270"/>
                        <a14:foregroundMark x1="86765" y1="71791" x2="86765" y2="71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47" y="2480246"/>
            <a:ext cx="2262218" cy="10365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2736150" y="3876929"/>
            <a:ext cx="70978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별도의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G-code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명령어 없이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클릭으로 영점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축 제어 가능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정교한 비트맵 변환이 가능케 함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● 다수의 툴 사용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서버 연결 없이 앱 하나로 프린트 가능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4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675771" y="3303826"/>
            <a:ext cx="4862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.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4146217" y="2101976"/>
            <a:ext cx="3921336" cy="7640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4599032" y="2215374"/>
            <a:ext cx="301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THANK YOU 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3753343" cy="6619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469448" y="1278161"/>
            <a:ext cx="3960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필요성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513424" y="1810257"/>
            <a:ext cx="110772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최근 비대면 활동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회의 등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이 증가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실시간 상호 간 의견 작성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이 요구 됨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>
            <a:off x="0" y="-559837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21773" y="347475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828980" y="3995714"/>
            <a:ext cx="358133" cy="5681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11929"/>
            <a:ext cx="11077201" cy="534749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93CCF-BB27-4D66-8E3F-A31FBB67941D}"/>
              </a:ext>
            </a:extLst>
          </p:cNvPr>
          <p:cNvSpPr txBox="1"/>
          <p:nvPr/>
        </p:nvSpPr>
        <p:spPr>
          <a:xfrm>
            <a:off x="469448" y="1766174"/>
            <a:ext cx="11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b="1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도면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등의 이미지 파일을 활용한 간단하고 값싼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2D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및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3D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프린트가 요구됨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9445" y="4985057"/>
            <a:ext cx="1107720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사용자 요구 반영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이 가능한 프린터 제작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9" y="2004054"/>
            <a:ext cx="1905000" cy="1905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5"/>
            <a:ext cx="3182001" cy="7384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790113" y="1383917"/>
            <a:ext cx="2716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작품 구성도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51" y="3386464"/>
            <a:ext cx="2143125" cy="2143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313" y1="38281" x2="81094" y2="3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6" y="1355417"/>
            <a:ext cx="4062094" cy="40620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4704" y="3248383"/>
            <a:ext cx="1422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G-Code</a:t>
            </a:r>
            <a:endParaRPr lang="ko-KR" altLang="en-US" sz="21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025009" y="3532872"/>
            <a:ext cx="0" cy="598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720987" y="654345"/>
            <a:ext cx="3015731" cy="3015731"/>
            <a:chOff x="8961769" y="3341281"/>
            <a:chExt cx="3015731" cy="301573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769" y="3341281"/>
              <a:ext cx="3015731" cy="301573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729" y="3878553"/>
              <a:ext cx="1643604" cy="164360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9" b="100000" l="9778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232">
            <a:off x="9126319" y="4357671"/>
            <a:ext cx="2143125" cy="2143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9451" l="211" r="100000">
                        <a14:foregroundMark x1="33544" y1="38397" x2="64346" y2="33966"/>
                        <a14:foregroundMark x1="42616" y1="57595" x2="58017" y2="57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4297">
            <a:off x="7180399" y="1538006"/>
            <a:ext cx="1837498" cy="18374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83" b="100000" l="206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4281" y="4124171"/>
            <a:ext cx="2170092" cy="120534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>
            <a:off x="1336616" y="-549435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077201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680200" y="4584503"/>
            <a:ext cx="2387600" cy="461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164389" y="3992514"/>
            <a:ext cx="1577777" cy="1684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08" y="3908437"/>
            <a:ext cx="1975991" cy="19375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43284"/>
            <a:ext cx="1228115" cy="7384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67" y="4782441"/>
            <a:ext cx="1261082" cy="13271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55" y="5282510"/>
            <a:ext cx="1427608" cy="759010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4045792" y="3532872"/>
            <a:ext cx="152107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123" y="1609591"/>
            <a:ext cx="1980286" cy="8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75883" y="5050329"/>
            <a:ext cx="3687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비트맵 윤곽선 </a:t>
            </a:r>
            <a:r>
              <a:rPr lang="en-US" altLang="ko-KR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경로</a:t>
            </a:r>
            <a:r>
              <a:rPr lang="en-US" altLang="ko-KR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추적</a:t>
            </a:r>
            <a:endParaRPr lang="ko-KR" alt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0" y="1344055"/>
            <a:ext cx="2682540" cy="282305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45" y="966852"/>
            <a:ext cx="6251171" cy="574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57" y="961116"/>
            <a:ext cx="6276109" cy="57555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5883" y="5050329"/>
            <a:ext cx="3687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buSzPts val="2200"/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G-code</a:t>
            </a:r>
            <a:r>
              <a:rPr lang="ko-KR" altLang="ko-KR" sz="2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파일로 변환 </a:t>
            </a:r>
            <a:endParaRPr lang="ko-KR" altLang="ko-KR" sz="2200" dirty="0">
              <a:effectLst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0" y="1344055"/>
            <a:ext cx="2682540" cy="28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3127" y="4414971"/>
            <a:ext cx="56263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인터페이스에서 초기값</a:t>
            </a:r>
            <a:r>
              <a:rPr lang="en-US" altLang="ko-KR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펜 원점 제어 가능</a:t>
            </a:r>
            <a:endParaRPr lang="ko-KR" alt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2" y="1517352"/>
            <a:ext cx="4619156" cy="24558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56" y="985711"/>
            <a:ext cx="6276109" cy="573097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796877" y="5803719"/>
            <a:ext cx="546100" cy="495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  <a:endCxn id="8" idx="1"/>
          </p:cNvCxnSpPr>
          <p:nvPr/>
        </p:nvCxnSpPr>
        <p:spPr>
          <a:xfrm flipV="1">
            <a:off x="8342977" y="1784350"/>
            <a:ext cx="1575723" cy="42670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918700" y="1485900"/>
            <a:ext cx="1765300" cy="596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펜 원점 조정</a:t>
            </a:r>
            <a:endParaRPr lang="ko-KR" altLang="en-US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0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36" y="985711"/>
            <a:ext cx="6279764" cy="574528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204200" y="3111500"/>
            <a:ext cx="546100" cy="495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8750300" y="1828800"/>
            <a:ext cx="1168400" cy="1530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918700" y="1485900"/>
            <a:ext cx="1765300" cy="596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펜 원점 조정</a:t>
            </a:r>
            <a:endParaRPr lang="ko-KR" altLang="en-US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15" y="967548"/>
            <a:ext cx="6312100" cy="5751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914234" y="2593975"/>
            <a:ext cx="5147466" cy="41245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9004300" y="1981200"/>
            <a:ext cx="1066800" cy="61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0071100" y="1638300"/>
            <a:ext cx="1765300" cy="596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G-code </a:t>
            </a:r>
            <a:r>
              <a:rPr lang="ko-KR" altLang="en-US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반환</a:t>
            </a:r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127" y="4414971"/>
            <a:ext cx="56263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인터페이스에서 초기값</a:t>
            </a:r>
            <a:r>
              <a:rPr lang="en-US" altLang="ko-KR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펜 원점 제어 가능</a:t>
            </a:r>
            <a:endParaRPr lang="ko-KR" altLang="en-US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2" y="1517352"/>
            <a:ext cx="4619156" cy="24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HW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3" y="1270141"/>
            <a:ext cx="4630973" cy="3702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363" y="1287859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CNC </a:t>
            </a:r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쉴드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1336616" y="-542258"/>
            <a:ext cx="3247053" cy="13738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1949" y="4947608"/>
            <a:ext cx="541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아두이노용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오픈소스 펌웨어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GRBL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 스텝 모터를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26359" y="820315"/>
            <a:ext cx="6587412" cy="60454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747497" y="985711"/>
            <a:ext cx="6295731" cy="566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6" b="97711" l="1094" r="99271">
                        <a14:foregroundMark x1="13123" y1="88028" x2="12151" y2="91373"/>
                        <a14:foregroundMark x1="17375" y1="14085" x2="17983" y2="23768"/>
                        <a14:foregroundMark x1="12880" y1="12500" x2="13730" y2="23415"/>
                        <a14:foregroundMark x1="21142" y1="5282" x2="24787" y2="7218"/>
                        <a14:foregroundMark x1="25152" y1="7746" x2="28068" y2="9859"/>
                        <a14:foregroundMark x1="27825" y1="10739" x2="28190" y2="17430"/>
                        <a14:foregroundMark x1="18955" y1="4754" x2="22722" y2="6338"/>
                        <a14:foregroundMark x1="13852" y1="25352" x2="16889" y2="27113"/>
                        <a14:foregroundMark x1="53098" y1="6514" x2="49210" y2="17430"/>
                        <a14:foregroundMark x1="57716" y1="10387" x2="58445" y2="18838"/>
                        <a14:foregroundMark x1="45687" y1="8099" x2="42284" y2="19190"/>
                        <a14:foregroundMark x1="42041" y1="19190" x2="48238" y2="29049"/>
                        <a14:foregroundMark x1="87971" y1="4754" x2="87728" y2="3873"/>
                        <a14:foregroundMark x1="87242" y1="41021" x2="88457" y2="50880"/>
                        <a14:foregroundMark x1="93439" y1="39261" x2="89550" y2="48415"/>
                        <a14:foregroundMark x1="86391" y1="64085" x2="85784" y2="73944"/>
                        <a14:foregroundMark x1="83718" y1="63556" x2="83961" y2="74120"/>
                        <a14:foregroundMark x1="83111" y1="44894" x2="70838" y2="61268"/>
                        <a14:foregroundMark x1="70474" y1="60915" x2="68408" y2="60915"/>
                        <a14:foregroundMark x1="83475" y1="50880" x2="63183" y2="53521"/>
                        <a14:foregroundMark x1="63183" y1="54225" x2="63305" y2="59331"/>
                        <a14:foregroundMark x1="63791" y1="59859" x2="65978" y2="59683"/>
                        <a14:foregroundMark x1="66221" y1="59683" x2="67193" y2="60739"/>
                        <a14:foregroundMark x1="67679" y1="66021" x2="62211" y2="66373"/>
                        <a14:foregroundMark x1="62211" y1="66549" x2="62211" y2="89437"/>
                        <a14:foregroundMark x1="62697" y1="89789" x2="75456" y2="89261"/>
                        <a14:foregroundMark x1="75456" y1="90141" x2="75577" y2="73944"/>
                        <a14:foregroundMark x1="76063" y1="74472" x2="83475" y2="73592"/>
                        <a14:foregroundMark x1="89793" y1="71655" x2="92588" y2="62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18" y="1401494"/>
            <a:ext cx="6604778" cy="39516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3815" y="5742375"/>
            <a:ext cx="3659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쉴드 부품 배선 연결도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229991"/>
            <a:ext cx="4797076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4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43284"/>
            <a:ext cx="3182001" cy="6317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46353"/>
            <a:ext cx="12213771" cy="8609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46353"/>
            <a:ext cx="1899564" cy="8609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1336616" y="-544608"/>
            <a:ext cx="3247053" cy="1373816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092778" y="396750"/>
            <a:ext cx="2525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 Semilight" panose="020B0502040204020203" pitchFamily="50" charset="-127"/>
              </a:rPr>
              <a:t>프로젝트 특징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9727" y="285013"/>
            <a:ext cx="13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>
                <a:solidFill>
                  <a:srgbClr val="00B050"/>
                </a:solidFill>
              </a:rPr>
              <a:t>I</a:t>
            </a:r>
            <a:r>
              <a:rPr lang="en-US" altLang="ko-KR" dirty="0" smtClean="0">
                <a:solidFill>
                  <a:srgbClr val="0070C0"/>
                </a:solidFill>
              </a:rPr>
              <a:t>Y</a:t>
            </a:r>
            <a:r>
              <a:rPr lang="en-US" altLang="ko-KR" dirty="0" smtClean="0"/>
              <a:t> Printer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873340"/>
            <a:ext cx="3182001" cy="3217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364" y="1857913"/>
            <a:ext cx="271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프린터 활용</a:t>
            </a:r>
            <a:endParaRPr lang="ko-KR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7399" y="2429229"/>
            <a:ext cx="11301226" cy="41530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"/>
          <a:stretch/>
        </p:blipFill>
        <p:spPr>
          <a:xfrm>
            <a:off x="699404" y="2624449"/>
            <a:ext cx="5222908" cy="32319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9121" y="6021543"/>
            <a:ext cx="4943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STL </a:t>
            </a:r>
            <a:r>
              <a:rPr lang="ko-KR" altLang="en-US" sz="25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파일을 </a:t>
            </a:r>
            <a:r>
              <a:rPr lang="ko-KR" altLang="en-US" sz="25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슬라이싱</a:t>
            </a:r>
            <a:r>
              <a:rPr lang="ko-KR" altLang="en-US" sz="25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이후 프린트 </a:t>
            </a:r>
            <a:endParaRPr lang="en-US" altLang="ko-KR" sz="25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9734" y="5986441"/>
            <a:ext cx="4943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완성된 부품들로 제작한 기기 모습</a:t>
            </a:r>
            <a:endParaRPr lang="en-US" altLang="ko-KR" sz="2500" dirty="0" smtClean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8" y="2426776"/>
            <a:ext cx="5506920" cy="413264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6064318" y="2426776"/>
            <a:ext cx="5794307" cy="413264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738223" y="1260263"/>
            <a:ext cx="1228115" cy="6172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</a:t>
            </a:r>
            <a:endParaRPr lang="ko-KR" alt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861065" y="1303713"/>
            <a:ext cx="271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부품 제작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1229991"/>
            <a:ext cx="11301225" cy="53294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 r="6371"/>
          <a:stretch/>
        </p:blipFill>
        <p:spPr>
          <a:xfrm>
            <a:off x="6204034" y="2624449"/>
            <a:ext cx="5505036" cy="31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3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</TotalTime>
  <Words>242</Words>
  <Application>Microsoft Office PowerPoint</Application>
  <PresentationFormat>와이드스크린</PresentationFormat>
  <Paragraphs>85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맑은 고딕 Semilight</vt:lpstr>
      <vt:lpstr>G마켓 산스 TTF Light</vt:lpstr>
      <vt:lpstr>Arial</vt:lpstr>
      <vt:lpstr>G마켓 산스 TTF Medium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User</cp:lastModifiedBy>
  <cp:revision>170</cp:revision>
  <dcterms:created xsi:type="dcterms:W3CDTF">2020-01-03T14:16:53Z</dcterms:created>
  <dcterms:modified xsi:type="dcterms:W3CDTF">2021-12-31T05:07:36Z</dcterms:modified>
</cp:coreProperties>
</file>